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002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15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7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52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767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8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9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04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918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215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009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81FCA-1808-4DE6-AE6D-45B16DCDBF99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BEE26-B8F9-4F65-BAA8-A9CE7FCA2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085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530" y="10910"/>
            <a:ext cx="9116469" cy="753794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$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СССР в последние годы жизни И.В</a:t>
            </a:r>
            <a:r>
              <a:rPr lang="ru-R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Сталина</a:t>
            </a:r>
            <a:endParaRPr lang="ru-RU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Когда в нашей стране проводились массовые репрессии? Назовите цели и их последствия.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Какая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ситуация сложилась в стране после окончания ВОВ? Какие проблемы требовали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безотлагательного решения?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позволило народа СССР добиться быстрого восстановления экономики в первые послевоенные годы и успешного выполнения 4-го пятилетнего плана?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способствовало нагнетанию в стране атмосферы страха?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Расскажите о массовых репрессиях к.40-н.50-х гг. Опишите самые громкие судебные процессы.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Охарактеризуйте политический режим советского общества в с.20 в.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741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92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$30. СССР в последние годы жизни И.В. Сталина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$20. Гражданин Российской Федерации</dc:title>
  <dc:creator>Windows User</dc:creator>
  <cp:lastModifiedBy>Windows User</cp:lastModifiedBy>
  <cp:revision>4</cp:revision>
  <dcterms:created xsi:type="dcterms:W3CDTF">2019-03-14T07:46:38Z</dcterms:created>
  <dcterms:modified xsi:type="dcterms:W3CDTF">2019-03-14T08:41:06Z</dcterms:modified>
</cp:coreProperties>
</file>